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ECD84B-0645-D2DB-2A4F-B10A79CDADD0}" v="11" dt="2026-09-14T10:05:56.33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7155" autoAdjust="0"/>
  </p:normalViewPr>
  <p:slideViewPr>
    <p:cSldViewPr>
      <p:cViewPr varScale="1">
        <p:scale>
          <a:sx n="103" d="100"/>
          <a:sy n="103" d="100"/>
        </p:scale>
        <p:origin x="18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921624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</a:t>
                      </a:r>
                      <a:r>
                        <a:rPr lang="tr-T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Üyesi İmdat KILBAŞ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Danışmanlık Saati </a:t>
                      </a: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Danışmanlık Saati 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807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84</Words>
  <Application>Microsoft Macintosh PowerPoint</Application>
  <PresentationFormat>Ekran Gösterisi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Elmas Pınar KAHRAMAN KILBAŞ</cp:lastModifiedBy>
  <cp:revision>23</cp:revision>
  <cp:lastPrinted>2022-02-24T09:20:43Z</cp:lastPrinted>
  <dcterms:created xsi:type="dcterms:W3CDTF">2021-04-20T12:55:35Z</dcterms:created>
  <dcterms:modified xsi:type="dcterms:W3CDTF">2026-09-14T10:06:19Z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